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4EB"/>
    <a:srgbClr val="E9E8D4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CD137-3203-E679-C82B-C6384265E3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E24CC8-D356-72FC-0C8A-D4B8231ADD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872E1-F576-31D9-CDD9-FD4EEE880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85DFAA-00B5-FFA4-67EA-513DAA28D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98C07-83BC-64C9-66F2-EF2A8530F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74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42121-401B-7B7C-2F7B-70BAA025B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46EA3D-2F31-FACB-7284-39F3A5BC2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12A3E-A466-01D5-6FE0-8180D70D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A4DE0-1B1C-780D-E774-EC5AB4A92B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3B107-4AC0-48F5-B571-3512F7B8B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4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D86D1E-0839-3A9E-7A51-59503328F9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F142E5-82AF-E5E5-C6C5-3E9762E71F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2179C-6AEA-5F22-7DB3-38D4157CE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BC9A6-0435-8596-9088-E3BDEC474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01FAD0-63FB-DA46-9CC6-C43AAAED8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9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831D8-B91C-C1AB-C28E-64D228DA0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76910-B66B-5808-9280-385A23C75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96530-DCD2-80AB-918D-1E5BE0157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91D532-8830-8138-6E79-6607EFB00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16243-4A70-7D69-E79B-2A4E8ACFE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4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98E4E-661F-F1F4-4FAB-F57913028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EDA25-DEF7-137A-75F2-8C09A5F91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8A503-C2DB-3C03-72D7-771ADAF61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5423B-63FE-F09C-5899-C28BBB9E6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2438C2-25B7-921B-0764-689F8FFDC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720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65E37-68E1-E9D1-106A-DA3768933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E859B-89CF-B0F8-0E66-202D66D2A0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E24624-4CFA-13F7-72D0-490D38B9E0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269165-A5B1-F6BE-EFA1-2344FF8B8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31213F-B186-1AFB-A604-38CDD6C5D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64349-4542-EF8D-4857-25C07C6DD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641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05E08-E44A-FCE0-AA71-AE3B53C84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07B24-4CE9-FC9B-B113-2663E4756C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0201C-3A54-6F7A-2910-8EB4FAB61D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F85136-561C-3008-6EEF-A96286BCA7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CF9D9-DB2D-F109-8CF0-7AB8B5F4B5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18AF0B-3DDE-B5EC-F627-4734A30CF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46EE70-17A7-56B3-BEEB-E48AADFA9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4E2711-585F-102C-5312-4581FE4F4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62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2D96A-AFEC-5F0D-358E-5AFFD1904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18F092-C43E-FD57-AAFF-768E006CD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693408-994B-0BBA-D712-34D1BB415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0A523B-22B6-1612-30C3-8632830F5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76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B6EDE4-FFFA-3356-32E0-A71D61748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7341F3-584D-079A-8896-095C80B8F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FC769-4D59-80A2-71D9-CD09FA0D9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541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5D0C2-4091-A8BC-69CE-400C19775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EA86E-F293-3040-A087-7719459854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563B26-2B46-D707-5952-2D67644423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E8526-BD7E-C28A-E2CE-08D57CAC40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5E6FB-E46F-6909-5A49-435EB2A1C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A5A40F-BC70-CEE4-02A1-AAEF21A74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11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622E7-3698-A303-1E45-ADF072D94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272280-BE4F-0EE7-730A-273EA016C3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34FFB7-C535-FAAD-AC1D-180F8CCF5E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EFEF7D-51FB-8612-99E7-A3524D1F6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13EBF-D07E-BFE2-9AC2-704FEF3FC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802419-7959-E583-D3F1-D670F61D1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2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4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925785-0963-AC18-6FA5-D1345F756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85D26C-9FAE-E3C9-9D4B-E9E74FA0F4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694E0-0C2D-F708-660D-852FB51121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2B6202-4CC0-409C-B594-2653D1677A66}" type="datetimeFigureOut">
              <a:rPr lang="en-US" smtClean="0"/>
              <a:t>10/21/2024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2D860-E356-3A03-D70F-EF2E98658F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3B314-A422-E8BA-B991-10A01F142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A5E3F-32D7-4884-AE22-50FD3A57ED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684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D5B8F5-B2F7-9838-5018-71E8F80DC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68281">
            <a:off x="667837" y="891698"/>
            <a:ext cx="6766140" cy="507460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EEAA4D-EA0D-D218-1D72-271D000D2B44}"/>
              </a:ext>
            </a:extLst>
          </p:cNvPr>
          <p:cNvSpPr txBox="1"/>
          <p:nvPr/>
        </p:nvSpPr>
        <p:spPr>
          <a:xfrm>
            <a:off x="8675304" y="2182505"/>
            <a:ext cx="3077574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atin typeface="French Script MT" panose="03020402040607040605" pitchFamily="66" charset="0"/>
              </a:rPr>
              <a:t>Book </a:t>
            </a:r>
          </a:p>
          <a:p>
            <a:r>
              <a:rPr lang="en-US" sz="6000" b="1" dirty="0">
                <a:latin typeface="French Script MT" panose="03020402040607040605" pitchFamily="66" charset="0"/>
              </a:rPr>
              <a:t>Distribution</a:t>
            </a:r>
            <a:r>
              <a:rPr lang="en-US" sz="6000" dirty="0">
                <a:latin typeface="French Script MT" panose="03020402040607040605" pitchFamily="66" charset="0"/>
              </a:rPr>
              <a:t> </a:t>
            </a:r>
          </a:p>
          <a:p>
            <a:pPr algn="ctr"/>
            <a:r>
              <a:rPr lang="en-US" sz="3600" dirty="0">
                <a:latin typeface="Brush Script MT" panose="03060802040406070304" pitchFamily="66" charset="0"/>
              </a:rPr>
              <a:t>2019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A5C0A4-9FC5-9DA3-1E64-CA8A51DF6DBC}"/>
              </a:ext>
            </a:extLst>
          </p:cNvPr>
          <p:cNvSpPr txBox="1"/>
          <p:nvPr/>
        </p:nvSpPr>
        <p:spPr>
          <a:xfrm>
            <a:off x="3850834" y="6411064"/>
            <a:ext cx="4490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accent1">
                    <a:lumMod val="50000"/>
                  </a:schemeClr>
                </a:solidFill>
                <a:effectLst/>
                <a:latin typeface="Segoe Script" panose="030B0504020000000003" pitchFamily="66" charset="0"/>
              </a:rPr>
              <a:t>Be the change to bring the change.</a:t>
            </a:r>
          </a:p>
        </p:txBody>
      </p:sp>
    </p:spTree>
    <p:extLst>
      <p:ext uri="{BB962C8B-B14F-4D97-AF65-F5344CB8AC3E}">
        <p14:creationId xmlns:p14="http://schemas.microsoft.com/office/powerpoint/2010/main" val="312021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6B46E2-C729-A979-0328-C209FEDED4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24614">
            <a:off x="4701014" y="1136359"/>
            <a:ext cx="6877917" cy="458527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DB679B-6CE4-99BD-C547-01BD59EC443D}"/>
              </a:ext>
            </a:extLst>
          </p:cNvPr>
          <p:cNvSpPr txBox="1"/>
          <p:nvPr/>
        </p:nvSpPr>
        <p:spPr>
          <a:xfrm>
            <a:off x="304524" y="2182503"/>
            <a:ext cx="3077574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>
                <a:latin typeface="French Script MT" panose="03020402040607040605" pitchFamily="66" charset="0"/>
              </a:rPr>
              <a:t>Book </a:t>
            </a:r>
          </a:p>
          <a:p>
            <a:r>
              <a:rPr lang="en-US" sz="6000" b="1" dirty="0">
                <a:latin typeface="French Script MT" panose="03020402040607040605" pitchFamily="66" charset="0"/>
              </a:rPr>
              <a:t>Distribution</a:t>
            </a:r>
            <a:r>
              <a:rPr lang="en-US" sz="6000" dirty="0">
                <a:latin typeface="French Script MT" panose="03020402040607040605" pitchFamily="66" charset="0"/>
              </a:rPr>
              <a:t> </a:t>
            </a:r>
          </a:p>
          <a:p>
            <a:pPr algn="ctr"/>
            <a:r>
              <a:rPr lang="en-US" sz="3600" dirty="0">
                <a:latin typeface="Brush Script MT" panose="03060802040406070304" pitchFamily="66" charset="0"/>
              </a:rPr>
              <a:t>2020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903BE7-78EB-9350-E2AF-9A0B7671C58B}"/>
              </a:ext>
            </a:extLst>
          </p:cNvPr>
          <p:cNvSpPr txBox="1"/>
          <p:nvPr/>
        </p:nvSpPr>
        <p:spPr>
          <a:xfrm>
            <a:off x="3850834" y="6411064"/>
            <a:ext cx="44903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solidFill>
                  <a:schemeClr val="accent1">
                    <a:lumMod val="50000"/>
                  </a:schemeClr>
                </a:solidFill>
                <a:effectLst/>
                <a:latin typeface="Segoe Script" panose="030B0504020000000003" pitchFamily="66" charset="0"/>
              </a:rPr>
              <a:t>Be the change to bring the change.</a:t>
            </a:r>
          </a:p>
        </p:txBody>
      </p:sp>
    </p:spTree>
    <p:extLst>
      <p:ext uri="{BB962C8B-B14F-4D97-AF65-F5344CB8AC3E}">
        <p14:creationId xmlns:p14="http://schemas.microsoft.com/office/powerpoint/2010/main" val="34131264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C69C9-7DF9-DDF4-7163-E86E9E0607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8832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9A4350-FA50-6C6F-56C3-972895D82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0090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1319</TotalTime>
  <Words>22</Words>
  <Application>Microsoft Office PowerPoint</Application>
  <PresentationFormat>Widescreen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Brush Script MT</vt:lpstr>
      <vt:lpstr>Calibri</vt:lpstr>
      <vt:lpstr>Calibri Light</vt:lpstr>
      <vt:lpstr>French Script MT</vt:lpstr>
      <vt:lpstr>Segoe Script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Rudra Mukhopadhyay</dc:creator>
  <cp:lastModifiedBy>Rudra Mukhopadhyay</cp:lastModifiedBy>
  <cp:revision>1</cp:revision>
  <dcterms:created xsi:type="dcterms:W3CDTF">2024-10-21T07:43:19Z</dcterms:created>
  <dcterms:modified xsi:type="dcterms:W3CDTF">2024-10-22T05:42:54Z</dcterms:modified>
</cp:coreProperties>
</file>

<file path=docProps/thumbnail.jpeg>
</file>